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2" r:id="rId3"/>
    <p:sldId id="275" r:id="rId4"/>
    <p:sldId id="277" r:id="rId5"/>
    <p:sldId id="280" r:id="rId6"/>
    <p:sldId id="279" r:id="rId7"/>
    <p:sldId id="271" r:id="rId8"/>
    <p:sldId id="276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274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6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3313" y="699542"/>
            <a:ext cx="5280586" cy="3960439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97"/>
            </a:avLst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1-06\Рабочий стол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-06\Рабочий стол\к презентации семинара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5486"/>
            <a:ext cx="8064896" cy="48245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-06\Рабочий стол\к презентации семинара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6562"/>
            <a:ext cx="9144000" cy="57606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-06\Рабочий стол\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7494"/>
            <a:ext cx="7842448" cy="46805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1-06\Рабочий стол\hello_html_4eba61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9502"/>
            <a:ext cx="7704856" cy="446449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-06\Рабочий стол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6725" y="0"/>
            <a:ext cx="10077450" cy="55960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-06\Рабочий стол\к презентации семинара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25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7253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-06\Рабочий стол\к презентации семинара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750"/>
            <a:ext cx="7704856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0</Words>
  <Application>Microsoft Office PowerPoint</Application>
  <PresentationFormat>Экран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147</cp:revision>
  <dcterms:created xsi:type="dcterms:W3CDTF">2018-01-15T20:25:45Z</dcterms:created>
  <dcterms:modified xsi:type="dcterms:W3CDTF">2020-12-09T04:54:31Z</dcterms:modified>
</cp:coreProperties>
</file>